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57" r:id="rId4"/>
    <p:sldId id="262" r:id="rId5"/>
    <p:sldId id="263" r:id="rId6"/>
    <p:sldId id="256" r:id="rId7"/>
    <p:sldId id="273" r:id="rId8"/>
    <p:sldId id="261" r:id="rId9"/>
    <p:sldId id="266" r:id="rId10"/>
    <p:sldId id="267" r:id="rId11"/>
    <p:sldId id="269" r:id="rId12"/>
    <p:sldId id="270" r:id="rId13"/>
    <p:sldId id="271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didion" initials="kd" lastIdx="2" clrIdx="0">
    <p:extLst>
      <p:ext uri="{19B8F6BF-5375-455C-9EA6-DF929625EA0E}">
        <p15:presenceInfo xmlns:p15="http://schemas.microsoft.com/office/powerpoint/2012/main" userId="f2ba885a509e22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" y="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16T15:48:48.810" idx="1">
    <p:pos x="10" y="10"/>
    <p:text>mask and snorkel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AAB2A3-B0E1-4028-9D98-DAD8567A9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8308574-1A36-487A-A324-0E3DC789E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BF0A2D-AFD5-4EC5-826B-E70B4BD3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B4E2B8-0432-490E-98D4-311F62A99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A30B049-5A78-4142-9912-2BF0749E5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8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5A711E-6BF9-449B-893E-2AD8A627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68B039F-39C4-43E9-9014-513755CAD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CAD0EB-A795-41FF-840F-BE982CE0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91DEA0-B816-4393-930A-27B106A5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E6C797-BDF3-48DC-8845-E52CDA1AB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DB1EAE7-AC20-48EA-842A-0B28B86A8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47A56D4-BBD5-4CC6-BE64-3B9AFB397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B5CE8C-3717-4622-BA03-84ED3739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6789CB-2DF3-4B29-B288-673F1A62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613623-36D4-4E34-BBB5-E29A07539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8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97FFEA-E4CB-4A24-B97F-54C03C7A3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A44593-23EA-45BE-AF74-CB671BBC7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58C58B-116A-41DA-9A81-87BF0E890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6EBC41-107E-4D91-A60A-28800C3EA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22AAD6-63F4-4ACF-960C-AA0D9FC2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512304-2F91-46F4-8727-D7527169D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EEB32E-DE5F-4079-B7B8-0BF0DC24A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74D356-71F8-402D-8C0C-265D28D5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468367-2054-44E1-8B34-64AB735E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EF1EFF-949E-4111-AF60-6E067271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9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8CD160-ED90-48D2-B126-425209463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F7C891-639F-4117-9632-62C1F6EE4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5411999-1614-44BF-B0F2-A6B7E413B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0B20C0-6CB2-4AA3-B855-38C010D3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894EAEC-E4CB-4911-B69A-3119269B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B7700B3-9CF3-43B4-AADB-765C25DF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9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1DBA39-4874-40F6-8161-2168C7D96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216C585-BC56-494B-9E12-12C28430B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E1130AE-2253-4ECC-8752-5759B2305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6104211-6600-4378-A75D-5D3BF3179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37908CD-6360-41DF-9F25-B3E597ACC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6E66173-A791-4883-8F67-1F2FC5AF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5AF0F1E-BE26-4376-A565-AC50BB9B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0DEDC9A-9ABD-43E2-A819-B925FBF1F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7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D47B33-EC79-4DE4-BD91-67B57449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A3EEA-84F3-4600-98DE-180A48ED2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A97BA98-B5A4-4F8C-A079-A52EC6DE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2443CDD-231B-4A6F-88BE-9226D5FA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B346884-7032-42DF-900C-52A9203D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BE01396-EFDB-408D-B063-EB474977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B28C5D3-9E3A-4DC6-AE2A-8D00627C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8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C43FFE-3B3A-459D-B7FB-2609B70A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20E31E-2FB4-4DFF-B097-F44D7B4D7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3956262-366E-415F-815B-0C8A82BCA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7F343D-2943-493D-AD31-0697EC41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E443E3-848D-4AD6-AB0B-9C599F8E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A95D8AF-A3FE-4723-871D-DB3BB322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374FD4-0A5C-4F45-BF04-504D950D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ABBC5A2-6A7E-4065-A461-A8EBE5FA7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2925343-0FED-49FA-AB6B-F9D046BAA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44E4498-7585-4BA2-9535-D5B3E09D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5E80E5-F558-4E32-991F-2E0228A1D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3BC5C3-4D9E-44D5-B5C7-A98AD7B5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0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ECCA065-C86C-406D-94EC-C7833407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F197BC-E853-40BD-AB74-5D2808551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3967C2-C319-4C3B-BE80-D9A15F13D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0FDF-2EDB-4B17-9EBE-27CB3B29834A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CCBB71-8450-412D-9741-4DFD0FCD8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6E8808-39D7-4A8A-8FD8-22B525F9E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EAF4-E58E-4B84-A203-02E74608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1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i_kcqgc8l65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imeo.com/144017733?autoplay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imeo.com/222219087?autoplay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imeo.com/222222925?autoplay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i_kcqg0p731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s://vimeo.com/1637079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Sailing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CF09CD3D-830C-4475-AB11-DFBF43E1D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120" y="1677152"/>
            <a:ext cx="8910637" cy="501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4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Sailing – How Does A Sailboat Move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03F68D6-A7C5-42F6-AA3D-6F42CB360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778" y="1804735"/>
            <a:ext cx="1553318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>
            <a:extLst>
              <a:ext uri="{FF2B5EF4-FFF2-40B4-BE49-F238E27FC236}">
                <a16:creationId xmlns="" xmlns:a16="http://schemas.microsoft.com/office/drawing/2014/main" id="{CF6128E5-5FF2-4070-AB06-0B835850B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053" y="1732547"/>
            <a:ext cx="2815388" cy="499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>
            <a:extLst>
              <a:ext uri="{FF2B5EF4-FFF2-40B4-BE49-F238E27FC236}">
                <a16:creationId xmlns="" xmlns:a16="http://schemas.microsoft.com/office/drawing/2014/main" id="{51C269F7-CBB0-42D9-89CF-D52FDDEDA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94" y="1749341"/>
            <a:ext cx="2281237" cy="50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4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Sailing – Right of Way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pic>
        <p:nvPicPr>
          <p:cNvPr id="7172" name="Picture 4" descr="Rules of the Road for Sailboats">
            <a:extLst>
              <a:ext uri="{FF2B5EF4-FFF2-40B4-BE49-F238E27FC236}">
                <a16:creationId xmlns="" xmlns:a16="http://schemas.microsoft.com/office/drawing/2014/main" id="{E55C6A2E-2A96-4E4A-B5FF-BD969CC94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484" y="1155366"/>
            <a:ext cx="5825028" cy="558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Rules of the Road: Which Boat Has the Right of Way?">
            <a:extLst>
              <a:ext uri="{FF2B5EF4-FFF2-40B4-BE49-F238E27FC236}">
                <a16:creationId xmlns="" xmlns:a16="http://schemas.microsoft.com/office/drawing/2014/main" id="{05AB227C-DCE2-4543-97E3-B7B677A5D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16" y="2648451"/>
            <a:ext cx="5271337" cy="31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9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Sailing – Is really FUN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9CC9931-2FDB-4A40-88D1-4685ADC1DBFB}"/>
              </a:ext>
            </a:extLst>
          </p:cNvPr>
          <p:cNvSpPr txBox="1"/>
          <p:nvPr/>
        </p:nvSpPr>
        <p:spPr>
          <a:xfrm>
            <a:off x="3535680" y="370332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93C59C7-E260-4DDA-8E5F-D92306398F88}"/>
              </a:ext>
            </a:extLst>
          </p:cNvPr>
          <p:cNvSpPr txBox="1"/>
          <p:nvPr/>
        </p:nvSpPr>
        <p:spPr>
          <a:xfrm>
            <a:off x="1131947" y="2641491"/>
            <a:ext cx="3901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be nice and Relaxing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Fun and Sun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Build relationships that last a lifetime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Learn new skills, electrical, fiberglass, engine repair,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Satisfaction of being self sufficient and able to handle any situation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098" name="Picture 2" descr="ThingsASailor">
            <a:extLst>
              <a:ext uri="{FF2B5EF4-FFF2-40B4-BE49-F238E27FC236}">
                <a16:creationId xmlns="" xmlns:a16="http://schemas.microsoft.com/office/drawing/2014/main" id="{0ECF2A0B-7A36-4A34-B9D0-1EC2CFFC0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606" y="2291748"/>
            <a:ext cx="6432275" cy="402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Sailing – Is really FUN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9CC9931-2FDB-4A40-88D1-4685ADC1DBFB}"/>
              </a:ext>
            </a:extLst>
          </p:cNvPr>
          <p:cNvSpPr txBox="1"/>
          <p:nvPr/>
        </p:nvSpPr>
        <p:spPr>
          <a:xfrm>
            <a:off x="3535680" y="370332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93C59C7-E260-4DDA-8E5F-D92306398F88}"/>
              </a:ext>
            </a:extLst>
          </p:cNvPr>
          <p:cNvSpPr txBox="1"/>
          <p:nvPr/>
        </p:nvSpPr>
        <p:spPr>
          <a:xfrm>
            <a:off x="655320" y="2682240"/>
            <a:ext cx="3901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Technical and demanding to go Fast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Mast Rake and Bend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Sail Shape  Forestay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Jib Cars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Cunningham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Outhaul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Traveler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Mainsheet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Backstay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VMG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Strategy and Tactics</a:t>
            </a:r>
          </a:p>
        </p:txBody>
      </p:sp>
      <p:pic>
        <p:nvPicPr>
          <p:cNvPr id="10246" name="Picture 6" descr="Sail controls - cunningham, vang &amp; outhaul | Sailing, Sail racing ...">
            <a:extLst>
              <a:ext uri="{FF2B5EF4-FFF2-40B4-BE49-F238E27FC236}">
                <a16:creationId xmlns="" xmlns:a16="http://schemas.microsoft.com/office/drawing/2014/main" id="{98040825-B4B9-44D2-8010-FD5C38967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660" y="129540"/>
            <a:ext cx="6057900" cy="672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8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Sailing – Is really FUN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9CC9931-2FDB-4A40-88D1-4685ADC1DBFB}"/>
              </a:ext>
            </a:extLst>
          </p:cNvPr>
          <p:cNvSpPr txBox="1"/>
          <p:nvPr/>
        </p:nvSpPr>
        <p:spPr>
          <a:xfrm>
            <a:off x="3535680" y="370332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11266" name="Picture 2" descr="Boating Camps | Boating in Boston">
            <a:extLst>
              <a:ext uri="{FF2B5EF4-FFF2-40B4-BE49-F238E27FC236}">
                <a16:creationId xmlns="" xmlns:a16="http://schemas.microsoft.com/office/drawing/2014/main" id="{C89B9F29-5439-458A-8CEA-0789CEBF7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" y="1992630"/>
            <a:ext cx="5994294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Extreme Sailing - Soundings Online">
            <a:extLst>
              <a:ext uri="{FF2B5EF4-FFF2-40B4-BE49-F238E27FC236}">
                <a16:creationId xmlns="" xmlns:a16="http://schemas.microsoft.com/office/drawing/2014/main" id="{BAB0ED54-544B-4E44-9882-C33E5A337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80" y="1994513"/>
            <a:ext cx="5688806" cy="399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6362E12-E55D-4CA9-9426-C3B20BC0D158}"/>
              </a:ext>
            </a:extLst>
          </p:cNvPr>
          <p:cNvSpPr txBox="1"/>
          <p:nvPr/>
        </p:nvSpPr>
        <p:spPr>
          <a:xfrm>
            <a:off x="762000" y="6151305"/>
            <a:ext cx="1165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Sailing takes Minutes to Understand and a Lifetime to Master</a:t>
            </a:r>
          </a:p>
        </p:txBody>
      </p:sp>
    </p:spTree>
    <p:extLst>
      <p:ext uri="{BB962C8B-B14F-4D97-AF65-F5344CB8AC3E}">
        <p14:creationId xmlns:p14="http://schemas.microsoft.com/office/powerpoint/2010/main" val="41586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First – Neat, Clean, Prepared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A5A3C3E-A21D-416C-80CD-DA7530C1DF34}"/>
              </a:ext>
            </a:extLst>
          </p:cNvPr>
          <p:cNvSpPr txBox="1"/>
          <p:nvPr/>
        </p:nvSpPr>
        <p:spPr>
          <a:xfrm>
            <a:off x="426720" y="2377440"/>
            <a:ext cx="524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Required Safety Gear on the Boat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Life Vests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Throwable Flotation Device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Fire Extinguisher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Visual Signaling Devices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Sound Signaling Devices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7AD0EE-D156-4E63-A601-1C4BBA9F570D}"/>
              </a:ext>
            </a:extLst>
          </p:cNvPr>
          <p:cNvSpPr txBox="1"/>
          <p:nvPr/>
        </p:nvSpPr>
        <p:spPr>
          <a:xfrm>
            <a:off x="5958840" y="2351038"/>
            <a:ext cx="6096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Recommended Safety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Medical Kit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Anchor and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Bailing Device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Oars or Paddles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 Phone / VHF Radio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Mask/Snorkel to inspect under Boat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Knife to cut a fouled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Flashlight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Method of getting weather updates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2BD1F12-6191-4386-B51F-67F5FE067006}"/>
              </a:ext>
            </a:extLst>
          </p:cNvPr>
          <p:cNvSpPr txBox="1"/>
          <p:nvPr/>
        </p:nvSpPr>
        <p:spPr>
          <a:xfrm>
            <a:off x="472440" y="4922520"/>
            <a:ext cx="31307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Items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Food and Water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Suntan Lotion</a:t>
            </a:r>
          </a:p>
        </p:txBody>
      </p:sp>
    </p:spTree>
    <p:extLst>
      <p:ext uri="{BB962C8B-B14F-4D97-AF65-F5344CB8AC3E}">
        <p14:creationId xmlns:p14="http://schemas.microsoft.com/office/powerpoint/2010/main" val="31382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First - Knots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pic>
        <p:nvPicPr>
          <p:cNvPr id="4104" name="Picture 8" descr="Knots Made Easy - Bowline">
            <a:hlinkClick r:id="rId2"/>
            <a:extLst>
              <a:ext uri="{FF2B5EF4-FFF2-40B4-BE49-F238E27FC236}">
                <a16:creationId xmlns="" xmlns:a16="http://schemas.microsoft.com/office/drawing/2014/main" id="{5E56C48E-58C7-4310-BA1B-097822193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680" y="171450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0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First - Knots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pic>
        <p:nvPicPr>
          <p:cNvPr id="5122" name="Picture 2" descr="Knots Made Easy - Cleat Hitch">
            <a:hlinkClick r:id="rId2"/>
            <a:extLst>
              <a:ext uri="{FF2B5EF4-FFF2-40B4-BE49-F238E27FC236}">
                <a16:creationId xmlns="" xmlns:a16="http://schemas.microsoft.com/office/drawing/2014/main" id="{4B544679-FF87-4792-A470-2CE1C7659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987" y="1775460"/>
            <a:ext cx="9938173" cy="493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5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First - Knots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pic>
        <p:nvPicPr>
          <p:cNvPr id="6146" name="Picture 2" descr="Knots Made Easy - Figure Eight">
            <a:hlinkClick r:id="rId2"/>
            <a:extLst>
              <a:ext uri="{FF2B5EF4-FFF2-40B4-BE49-F238E27FC236}">
                <a16:creationId xmlns="" xmlns:a16="http://schemas.microsoft.com/office/drawing/2014/main" id="{5E498A20-6DFA-48F5-B7EA-98FEB188C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40" y="171450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7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First - Terminology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="" xmlns:a16="http://schemas.microsoft.com/office/drawing/2014/main" id="{018D822C-5147-43AD-B600-CBA7AF5EA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722" y="1654243"/>
            <a:ext cx="6380797" cy="520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1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First – Types of Sailboats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pic>
        <p:nvPicPr>
          <p:cNvPr id="9218" name="Picture 2" descr="Manual Update">
            <a:extLst>
              <a:ext uri="{FF2B5EF4-FFF2-40B4-BE49-F238E27FC236}">
                <a16:creationId xmlns="" xmlns:a16="http://schemas.microsoft.com/office/drawing/2014/main" id="{3BB24814-BAEA-4DB6-A812-532FB99DD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81" y="2548440"/>
            <a:ext cx="3007311" cy="226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igh-speed sailing - IOPscience">
            <a:extLst>
              <a:ext uri="{FF2B5EF4-FFF2-40B4-BE49-F238E27FC236}">
                <a16:creationId xmlns="" xmlns:a16="http://schemas.microsoft.com/office/drawing/2014/main" id="{C250E258-FABE-4AB7-9C1E-81F0170FA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857" y="2571749"/>
            <a:ext cx="3321919" cy="226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Keel Boat Repair and Inspection - Fiberglass Boat Keel Repair">
            <a:extLst>
              <a:ext uri="{FF2B5EF4-FFF2-40B4-BE49-F238E27FC236}">
                <a16:creationId xmlns="" xmlns:a16="http://schemas.microsoft.com/office/drawing/2014/main" id="{2A4315B4-66F3-45B9-BB1F-648F64466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737" y="2564230"/>
            <a:ext cx="3747335" cy="224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46ABD59-7695-427A-B0F0-F9A5189961E2}"/>
              </a:ext>
            </a:extLst>
          </p:cNvPr>
          <p:cNvSpPr txBox="1"/>
          <p:nvPr/>
        </p:nvSpPr>
        <p:spPr>
          <a:xfrm>
            <a:off x="1864894" y="5197642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Dingy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BDB1091-8EA4-4C23-ADBF-B5B5840EB8EF}"/>
              </a:ext>
            </a:extLst>
          </p:cNvPr>
          <p:cNvSpPr txBox="1"/>
          <p:nvPr/>
        </p:nvSpPr>
        <p:spPr>
          <a:xfrm>
            <a:off x="5606716" y="5281863"/>
            <a:ext cx="1013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Keelboat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73D94B9-045C-4D19-8453-663B2AEEAA8A}"/>
              </a:ext>
            </a:extLst>
          </p:cNvPr>
          <p:cNvSpPr txBox="1"/>
          <p:nvPr/>
        </p:nvSpPr>
        <p:spPr>
          <a:xfrm>
            <a:off x="9276348" y="5305927"/>
            <a:ext cx="104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Hydrofoil</a:t>
            </a:r>
          </a:p>
        </p:txBody>
      </p:sp>
    </p:spTree>
    <p:extLst>
      <p:ext uri="{BB962C8B-B14F-4D97-AF65-F5344CB8AC3E}">
        <p14:creationId xmlns:p14="http://schemas.microsoft.com/office/powerpoint/2010/main" val="2171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Sailing – How Does A Sailboat Move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BD67762-B665-4408-9083-1C4018754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>
            <a:extLst>
              <a:ext uri="{FF2B5EF4-FFF2-40B4-BE49-F238E27FC236}">
                <a16:creationId xmlns="" xmlns:a16="http://schemas.microsoft.com/office/drawing/2014/main" id="{F5BC7054-F1E6-4BAC-B7C6-27A6F68EA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58" y="2658979"/>
            <a:ext cx="4118502" cy="2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A01BBBD4-4DF0-4A89-8213-67ACCD3E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7389" y="21536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8" name="Picture 8" descr="The Physics of Sailing: How Does a Sailboat Move Upwind?">
            <a:extLst>
              <a:ext uri="{FF2B5EF4-FFF2-40B4-BE49-F238E27FC236}">
                <a16:creationId xmlns="" xmlns:a16="http://schemas.microsoft.com/office/drawing/2014/main" id="{C7DA79D7-0F8D-4318-A5D7-EADAA4169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680" y="1046747"/>
            <a:ext cx="5041800" cy="581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6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9E14BD9D-79E1-410A-B1CB-2918CB9A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Sailing – How Does A Sailboat Move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Paupack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Sailing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4C0907-C4A0-4E5E-8421-7183697528A2}"/>
              </a:ext>
            </a:extLst>
          </p:cNvPr>
          <p:cNvSpPr txBox="1"/>
          <p:nvPr/>
        </p:nvSpPr>
        <p:spPr>
          <a:xfrm>
            <a:off x="8807116" y="2707105"/>
            <a:ext cx="33289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Angle of attack or sail to the wind</a:t>
            </a:r>
          </a:p>
          <a:p>
            <a:r>
              <a:rPr lang="en-US" dirty="0"/>
              <a:t>At different headings</a:t>
            </a:r>
          </a:p>
          <a:p>
            <a:r>
              <a:rPr lang="en-US" dirty="0">
                <a:hlinkClick r:id="rId2"/>
              </a:rPr>
              <a:t>https://vimeo.com/163707960</a:t>
            </a:r>
            <a:endParaRPr lang="en-US" dirty="0"/>
          </a:p>
        </p:txBody>
      </p:sp>
      <p:pic>
        <p:nvPicPr>
          <p:cNvPr id="8194" name="Picture 2" descr="Sailing Terms">
            <a:extLst>
              <a:ext uri="{FF2B5EF4-FFF2-40B4-BE49-F238E27FC236}">
                <a16:creationId xmlns="" xmlns:a16="http://schemas.microsoft.com/office/drawing/2014/main" id="{EF2D6770-035E-4D1C-9414-FDDFDE737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004" y="1635544"/>
            <a:ext cx="4152649" cy="52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3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224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Introduction to Sailing Paupack Sailing Club</vt:lpstr>
      <vt:lpstr>Safety First – Neat, Clean, Prepared Paupack Sailing Club</vt:lpstr>
      <vt:lpstr>Safety First - Knots Paupack Sailing Club</vt:lpstr>
      <vt:lpstr>Safety First - Knots Paupack Sailing Club</vt:lpstr>
      <vt:lpstr>Safety First - Knots Paupack Sailing Club</vt:lpstr>
      <vt:lpstr>Safety First - Terminology Paupack Sailing Club</vt:lpstr>
      <vt:lpstr>Safety First – Types of Sailboats Paupack Sailing Club</vt:lpstr>
      <vt:lpstr>Sailing – How Does A Sailboat Move Paupack Sailing Club</vt:lpstr>
      <vt:lpstr>Sailing – How Does A Sailboat Move Paupack Sailing Club</vt:lpstr>
      <vt:lpstr>Sailing – How Does A Sailboat Move Paupack Sailing Club</vt:lpstr>
      <vt:lpstr>Sailing – Right of Way Paupack Sailing Club</vt:lpstr>
      <vt:lpstr>Sailing – Is really FUN Paupack Sailing Club</vt:lpstr>
      <vt:lpstr>Sailing – Is really FUN Paupack Sailing Club</vt:lpstr>
      <vt:lpstr>Sailing – Is really FUN Paupack Sailing Club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First - Terminology Paupack Sailing Club</dc:title>
  <dc:creator>Kevin Detrick</dc:creator>
  <cp:lastModifiedBy>Kevin</cp:lastModifiedBy>
  <cp:revision>28</cp:revision>
  <dcterms:created xsi:type="dcterms:W3CDTF">2020-07-16T15:38:21Z</dcterms:created>
  <dcterms:modified xsi:type="dcterms:W3CDTF">2020-07-18T14:29:06Z</dcterms:modified>
</cp:coreProperties>
</file>